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9" r:id="rId5"/>
    <p:sldId id="265" r:id="rId6"/>
    <p:sldId id="262" r:id="rId7"/>
    <p:sldId id="272" r:id="rId8"/>
    <p:sldId id="271" r:id="rId9"/>
    <p:sldId id="273" r:id="rId10"/>
    <p:sldId id="263" r:id="rId11"/>
    <p:sldId id="270" r:id="rId12"/>
    <p:sldId id="268" r:id="rId13"/>
    <p:sldId id="260" r:id="rId14"/>
    <p:sldId id="276" r:id="rId15"/>
    <p:sldId id="266" r:id="rId16"/>
    <p:sldId id="258" r:id="rId17"/>
    <p:sldId id="275" r:id="rId18"/>
    <p:sldId id="277" r:id="rId1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8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irgkon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ealkiri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25" name="Alapealkiri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31" name="Kuupäeva kohatäid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18" name="Jaluse kohatäid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Pildi kohatäid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ealkirja kohatäid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1" name="Teksti kohatäid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27" name="Kuupäeva kohatäid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613421-823D-4E6D-B3DC-A251F1B7A766}" type="datetimeFigureOut">
              <a:rPr lang="et-EE" smtClean="0"/>
              <a:t>27.04.2014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6" name="Slaidinumbri kohatä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2FECEA-724D-4ACF-8C45-69E842A57A85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Koonused meie ümber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/>
              <a:t>Elve</a:t>
            </a:r>
            <a:r>
              <a:rPr lang="et-EE" dirty="0" smtClean="0"/>
              <a:t> Jaansalu</a:t>
            </a:r>
          </a:p>
          <a:p>
            <a:r>
              <a:rPr lang="et-EE" dirty="0" smtClean="0"/>
              <a:t>Türi Põhikool</a:t>
            </a:r>
            <a:endParaRPr lang="et-EE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Paks Margareeta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 smtClean="0"/>
              <a:t>Paks</a:t>
            </a:r>
            <a:r>
              <a:rPr lang="fi-FI" dirty="0" smtClean="0"/>
              <a:t> </a:t>
            </a:r>
            <a:r>
              <a:rPr lang="fi-FI" dirty="0" err="1" smtClean="0"/>
              <a:t>Margareeta</a:t>
            </a:r>
            <a:r>
              <a:rPr lang="fi-FI" dirty="0" smtClean="0"/>
              <a:t> on Tallinna vanalinna </a:t>
            </a:r>
            <a:r>
              <a:rPr lang="fi-FI" dirty="0" err="1" smtClean="0"/>
              <a:t>kõige</a:t>
            </a:r>
            <a:r>
              <a:rPr lang="fi-FI" dirty="0" smtClean="0"/>
              <a:t> </a:t>
            </a:r>
            <a:r>
              <a:rPr lang="fi-FI" dirty="0" err="1" smtClean="0"/>
              <a:t>suurem</a:t>
            </a:r>
            <a:r>
              <a:rPr lang="fi-FI" dirty="0" smtClean="0"/>
              <a:t> </a:t>
            </a:r>
            <a:r>
              <a:rPr lang="fi-FI" dirty="0" err="1" smtClean="0"/>
              <a:t>torn</a:t>
            </a:r>
            <a:r>
              <a:rPr lang="fi-FI" dirty="0" smtClean="0"/>
              <a:t>, milles </a:t>
            </a:r>
            <a:r>
              <a:rPr lang="fi-FI" dirty="0" err="1" smtClean="0"/>
              <a:t>toimib</a:t>
            </a:r>
            <a:r>
              <a:rPr lang="fi-FI" dirty="0" smtClean="0"/>
              <a:t> Eesti </a:t>
            </a:r>
            <a:r>
              <a:rPr lang="fi-FI" dirty="0" err="1" smtClean="0"/>
              <a:t>Meremuuseum</a:t>
            </a:r>
            <a:r>
              <a:rPr lang="fi-FI" dirty="0" smtClean="0"/>
              <a:t>.</a:t>
            </a:r>
            <a:endParaRPr lang="et-EE" dirty="0"/>
          </a:p>
        </p:txBody>
      </p:sp>
      <p:pic>
        <p:nvPicPr>
          <p:cNvPr id="6" name="irc_mi" descr="http://y.delfi.ee/norm/24241/7474631_O8VCX2.jpe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46" r="1244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Alatskivi loss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/>
              <a:t>Alatskivi (</a:t>
            </a:r>
            <a:r>
              <a:rPr lang="et-EE" dirty="0" err="1"/>
              <a:t>Allatzkiwwi</a:t>
            </a:r>
            <a:r>
              <a:rPr lang="et-EE" dirty="0"/>
              <a:t>) mõis on rajatud XIV sajandi keskel.</a:t>
            </a:r>
            <a:endParaRPr lang="et-EE" dirty="0" smtClean="0"/>
          </a:p>
          <a:p>
            <a:r>
              <a:rPr lang="et-EE" dirty="0"/>
              <a:t>Esimese omanikuna on nimetatud </a:t>
            </a:r>
            <a:r>
              <a:rPr lang="et-EE" b="1" dirty="0"/>
              <a:t>Johann Wrangelit,</a:t>
            </a:r>
            <a:r>
              <a:rPr lang="et-EE" dirty="0"/>
              <a:t> kes pärandas mõisa pojale </a:t>
            </a:r>
            <a:r>
              <a:rPr lang="et-EE" dirty="0" err="1"/>
              <a:t>Tönnies</a:t>
            </a:r>
            <a:r>
              <a:rPr lang="et-EE" dirty="0"/>
              <a:t> Wrangelile.</a:t>
            </a:r>
            <a:endParaRPr lang="et-EE" dirty="0" smtClean="0"/>
          </a:p>
          <a:p>
            <a:endParaRPr lang="et-EE" dirty="0"/>
          </a:p>
        </p:txBody>
      </p:sp>
      <p:pic>
        <p:nvPicPr>
          <p:cNvPr id="27654" name="Picture 6" descr="http://y.delfi.ee/norm/192733/15804953_8nwIHh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94" r="2189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Alatskivi loss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Tornid silindrikujulised, katused koonused</a:t>
            </a:r>
            <a:endParaRPr lang="et-EE" dirty="0"/>
          </a:p>
        </p:txBody>
      </p:sp>
      <p:pic>
        <p:nvPicPr>
          <p:cNvPr id="2052" name="Picture 4" descr="http://www.eestiajalugu.ee/upload/files/koolid/03D12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488" r="174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Tallinna </a:t>
            </a:r>
            <a:r>
              <a:rPr lang="et-EE" dirty="0"/>
              <a:t>hobuveski, </a:t>
            </a:r>
            <a:r>
              <a:rPr lang="et-EE" dirty="0" smtClean="0"/>
              <a:t>            14</a:t>
            </a:r>
            <a:r>
              <a:rPr lang="et-EE" dirty="0"/>
              <a:t>.-18.saj.</a:t>
            </a:r>
            <a:br>
              <a:rPr lang="et-EE" dirty="0"/>
            </a:b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Esimesed teated Laia tänava lõpus asuvast hobuveskist pärinevad 1379. aastast, mil </a:t>
            </a:r>
            <a:r>
              <a:rPr lang="et-EE" dirty="0" err="1" smtClean="0"/>
              <a:t>Wynand</a:t>
            </a:r>
            <a:r>
              <a:rPr lang="et-EE" dirty="0" smtClean="0"/>
              <a:t> </a:t>
            </a:r>
            <a:r>
              <a:rPr lang="et-EE" dirty="0" err="1" smtClean="0"/>
              <a:t>Woltorp</a:t>
            </a:r>
            <a:r>
              <a:rPr lang="et-EE" dirty="0" smtClean="0"/>
              <a:t> ostis "maja koos hobuveskiga". Seega on tegemist Tallinna vanima säilinud viljaveskiga.</a:t>
            </a:r>
            <a:endParaRPr lang="et-EE" dirty="0"/>
          </a:p>
        </p:txBody>
      </p:sp>
      <p:pic>
        <p:nvPicPr>
          <p:cNvPr id="5" name="irc_mi" descr="http://register.muinas.ee/content/monument/regular/10756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638" r="1663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Kunda tsemendivabriku pudelahi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Säilinud pudelahi on silindrikujuline, ca 5m kõrgusele paekivist laotud alaosale lisandub umbes 2-2,5 korda kõrgem punastest tellistest laotud koonusekujuline, ülaosas üsna teravatipuline korstnaosa</a:t>
            </a:r>
            <a:endParaRPr lang="et-EE" dirty="0"/>
          </a:p>
        </p:txBody>
      </p:sp>
      <p:pic>
        <p:nvPicPr>
          <p:cNvPr id="47106" name="Picture 2" descr="http://register.muinas.ee/content/monument/regular/356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04048" y="1143000"/>
            <a:ext cx="3814050" cy="2057400"/>
          </a:xfrm>
        </p:spPr>
        <p:txBody>
          <a:bodyPr/>
          <a:lstStyle/>
          <a:p>
            <a:r>
              <a:rPr lang="et-EE" dirty="0" smtClean="0"/>
              <a:t>Järve mõisa </a:t>
            </a:r>
            <a:r>
              <a:rPr lang="et-EE" dirty="0" smtClean="0"/>
              <a:t>tuuleveski,19.saj</a:t>
            </a:r>
            <a:r>
              <a:rPr lang="et-EE" dirty="0" smtClean="0"/>
              <a:t>.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Kujutab tüvikoonust</a:t>
            </a:r>
            <a:endParaRPr lang="et-EE" dirty="0"/>
          </a:p>
        </p:txBody>
      </p:sp>
      <p:pic>
        <p:nvPicPr>
          <p:cNvPr id="7" name="Pildi kohatäide 6" descr="https://encrypted-tbn2.gstatic.com/images?q=tbn:ANd9GcSfmnu8CGdzS4ipLH1GXu0nO7CPL4SufnAEvawbn8EPCkEa_GYszQ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715" r="167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Djenne</a:t>
            </a:r>
            <a:r>
              <a:rPr lang="et-EE" dirty="0"/>
              <a:t> </a:t>
            </a:r>
            <a:r>
              <a:rPr lang="et-EE" dirty="0" smtClean="0"/>
              <a:t>mošee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/>
              <a:t>Mali keskosas </a:t>
            </a:r>
            <a:r>
              <a:rPr lang="et-EE" dirty="0" err="1"/>
              <a:t>Mopti</a:t>
            </a:r>
            <a:r>
              <a:rPr lang="et-EE" dirty="0"/>
              <a:t> piirkonna </a:t>
            </a:r>
            <a:r>
              <a:rPr lang="et-EE" dirty="0" err="1"/>
              <a:t>Djenné</a:t>
            </a:r>
            <a:r>
              <a:rPr lang="et-EE" dirty="0"/>
              <a:t> väikelinnas asub omapärase arhitektuuriga </a:t>
            </a:r>
            <a:r>
              <a:rPr lang="et-EE" dirty="0" err="1"/>
              <a:t>Djenné</a:t>
            </a:r>
            <a:r>
              <a:rPr lang="et-EE" dirty="0"/>
              <a:t> suur mošee</a:t>
            </a:r>
          </a:p>
        </p:txBody>
      </p:sp>
      <p:pic>
        <p:nvPicPr>
          <p:cNvPr id="5" name="irc_mi" descr="http://www.reisiguru.ee/pildid/Djennegreatmosque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654" r="166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Alberobello</a:t>
            </a:r>
            <a:r>
              <a:rPr lang="et-EE" dirty="0" smtClean="0"/>
              <a:t> Itaalias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Trullide ehitamisel on kasutatud igivana, kiviajast kasutuses olevat tehnikat, kus kive, eriti paekive, laotakse majaks ilma sideaineta nagu mört või tsement. </a:t>
            </a:r>
            <a:endParaRPr lang="et-EE" dirty="0"/>
          </a:p>
        </p:txBody>
      </p:sp>
      <p:pic>
        <p:nvPicPr>
          <p:cNvPr id="46082" name="Picture 2" descr="Alberobell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08" r="1240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Alberobello linnake oma valgete trullidega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Majasid katab iseloomulik koonusekujuline katus. Selline ehitis tagab hea sisetemperatuuri, hoides trulli sisemuse palaval suvel mõnusalt jahedana, kuid sooja talvisel ajal.</a:t>
            </a:r>
            <a:endParaRPr lang="et-EE" dirty="0"/>
          </a:p>
        </p:txBody>
      </p:sp>
      <p:pic>
        <p:nvPicPr>
          <p:cNvPr id="48130" name="Picture 2" descr="Pil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47" r="124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220072" y="2132856"/>
            <a:ext cx="2376264" cy="936104"/>
          </a:xfrm>
        </p:spPr>
        <p:txBody>
          <a:bodyPr>
            <a:normAutofit/>
          </a:bodyPr>
          <a:lstStyle/>
          <a:p>
            <a:r>
              <a:rPr lang="et-EE" sz="3200" dirty="0" smtClean="0"/>
              <a:t>Koonus</a:t>
            </a:r>
            <a:endParaRPr lang="et-EE" sz="320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Koonus tekib täisnurkse kolmnurga pöörlemisel ümber kaateti</a:t>
            </a:r>
            <a:endParaRPr lang="et-EE" dirty="0"/>
          </a:p>
        </p:txBody>
      </p:sp>
      <p:pic>
        <p:nvPicPr>
          <p:cNvPr id="5" name="Pildi kohatäide 4" descr="https://encrypted-tbn2.gstatic.com/images?q=tbn:ANd9GcTHDUSgbOURY9ILH3YvPDyQ5VXREtLoGJKRGMUN6mJBJjG05mOlD37Y9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722" r="8722"/>
          <a:stretch>
            <a:fillRect/>
          </a:stretch>
        </p:blipFill>
        <p:spPr bwMode="auto">
          <a:xfrm>
            <a:off x="611560" y="1052736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Käevõru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Valmistatud koonustest</a:t>
            </a:r>
            <a:endParaRPr lang="et-EE" dirty="0"/>
          </a:p>
        </p:txBody>
      </p:sp>
      <p:pic>
        <p:nvPicPr>
          <p:cNvPr id="5" name="irc_mi" descr="https://cache.osta.ee/iv2/auctions/1_1_1282056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654" r="166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Detail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Silinder ja koonus ühendatud</a:t>
            </a:r>
            <a:endParaRPr lang="et-EE" dirty="0"/>
          </a:p>
        </p:txBody>
      </p:sp>
      <p:pic>
        <p:nvPicPr>
          <p:cNvPr id="5" name="Pildi kohatäide 4" descr="http://cache.osta.ee/iv2/auctions/1_1_1051469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ldi kohatäide 5" descr="http://www.yle.ee/sites/default/files/500%20R%203M.JPG?1298626076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414" r="124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</a:t>
            </a:r>
            <a:r>
              <a:rPr lang="et-EE" dirty="0" smtClean="0"/>
              <a:t>lupõõsad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ldi kohatäide 4" descr="https://encrypted-tbn1.gstatic.com/images?q=tbn:ANd9GcQWSQE2RMR0ZTqtHHAODV5QAnRlIcXH1D7C5uPVJdKsA4qKeDkvm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715" r="167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Jõulukuusk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dirty="0" smtClean="0"/>
              <a:t>Tallinna Raekojaplatsil</a:t>
            </a:r>
            <a:endParaRPr lang="et-EE" dirty="0"/>
          </a:p>
        </p:txBody>
      </p:sp>
      <p:pic>
        <p:nvPicPr>
          <p:cNvPr id="29704" name="Picture 8" descr="http://b.vimeocdn.com/ts/221/302/221302112_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9702" name="AutoShape 6" descr="data:image/jpeg;base64,/9j/4AAQSkZJRgABAQAAAQABAAD/2wCEAAkGBxQQEhQUEhQWFhUVGBgVFhgUFhcaHhoYFxcYGRcUGRwYHCggGBonJxgVIjEnJSsrLi4uGB83ODMsNygtLiwBCgoKDg0OGhAQGywlHCQsLCwsLCwsLCwsLywsLCwsLCwsLCwsLCwsLCwsLCwsLCwsLCwsLCwsNywsLDcsLCwsN//AABEIAQMAtAMBIgACEQEDEQH/xAAcAAEAAQUBAQAAAAAAAAAAAAAABQEDBAYHAgj/xAA5EAACAgECBAUDAQcDAwUAAAABAgARAxIhBAUxQQYTIlFhMnGBoQcUI0KRscEVUtEzYvEWcpLh8P/EABgBAQEBAQEAAAAAAAAAAAAAAAACAQME/8QAIREBAQACAgIDAQEBAAAAAAAAAAECEQMhEjETQVFxIjL/2gAMAwEAAhEDEQA/AO4xEQEREBERAREQEREBERAREQEREBERAREQEREBERAREQEREBERAREQERECkqJbz/S32P8AaWuXH+Fjr/aP7TN96GTERNCIiAiIgIiICIiAiIgIiICIiAiIgIiICJ4dwOpA++0o2VRuSK+4mbEbzrjF0FdZVtWgGjWoiwG/7TK+G0deHx+ZV6RQXoB9+/vMPxNiGTDkbEVdgvqQG9QG4FD+YdRIrw3zluKTFiRhiKfPqKoKIr3s9/bvONy1n2nfbdonhNgN7+Z6nZSsRE0IiICIiAiIgIiICIiAiIgIiICIiBa4jErAhgpHX1CxNA5l4ffiFy6URFfc5m29K7kooHoStgdyfidDM0b9oviluGxMmBlDmvUHBYdCfTRr81OXJMdbrLpqXOOSpw2BcmnGnbHpDaslD62DHofeun3kVy/ieHyY9OTUmW9a5QLDAkXjK1sw3r3qR7cSM38TNky58iuvoIcqQQSSznYb1Q+DLePhMgQZGxsqkKVGk025Ktt02N9thPJlPtzv62zl3KuIRhjLMUbQxyDoGfdF1CwLGn7WL951Lk/AhEQsgXJpGqvfvOQ+HPEvGJkXAj2rAjGBWkHc1uNjfb8TpXhTjOI4jFqyPTKxVgcY3I69wQfvO3D476Vjps0SglZ6lkREBERAREQEREBERAREQEREBERAjeb8AHTIyreTSdFk1qrba6nLcnK8mpfSulMhbGpUO2Vhu7UK1qD81Okc0583DLqyYWq6Gl1JP2HX5nPvGHijE6OuEZ0yt9VBSW3/AOmx+pV+Bt/Webl8ajLTUsfNXwZTkZFajqKtqok2NRUVVbyQ5BzYgOnEB82Fjsqk68arTtkx3tQ0gEHcDptNXxoqMXNuSDVnTRBUtVd6DD8y9wWPJ6sqvepgExr9TMxCih7b/wBJynpMdp8I+HMIxMbx5cWU6sZ006gNagsD2pT2IM3FRU4t4O8WtwTZFKa9R9aXpKMDvsR6T1FbdJ0jl/jHBlIXS4Yi603+PTe/x1nfjzw1r0uWNjiWeG4pcgtT02Ngij+ZendRERAREQEREBERAREQEREBERASk8ZseoEWRfdTR/E0XxrxL8OdKZcy0oYUWYu5JC4xWwG2/feRnl4zbLdJ3xFwAzMA2RcKFaZwwDlbN41v6Ae5nH/H6ImXXgy4ymrQFxkkhAOp+/T72e8vc55JxzsS4yMxG+5cICCaar0nvRPeQHD8KnnKpbU/ps6SbJoFVUbzzZ5+X0i3bHyHUApVDiO4G4O49+xEu4seXGVZXZRoDKQtBlQ/Uh7kHrU2TmfJsaOVx8XiyHIt6RtpC7nXf0EV0O8gjjtBuTYBx67FA7bdqJBH3E56s9sXeC5i2TWoOouSzErRyG9TW3WxOi+CuUJxKqwLIUK2VohlWqxt3Vhtv3E5jgdRY0DzQCCAar77TqP7LOZ4yhTJjGLMgrVdDIp3uuhYf2lYSXPsx9ukASsoJWe51IiICIiAiIgIiICIiAiIgIiICR/NsYoZP4d49wcl0Peq6HbrL/FcfjxEDI6qT01Gpgcy4jHmWlz4lF2xtSRXTTZpT8mRlemVqXPPHCeVlx5eFYhgVI16A197Isdu051zTxA2XbFhwYQpR1OOzkXyxsdTfrt8zL8UcAcbZMmRsa2GyIhyh2IUgURe5Njv0B9piYuacFjxZceZxkZ9Dh8WM2DpsqCaJN0p7VPLvO+3PtEZeDZj5mjzWJsktqJOqyzG/UZ6XlmULrHmUPpOlit7+m+gO5leM5zjJDYE0gqQQvpoBQBQrqavr1mKOdZ0QDHkDJdHGbs7AhnB2PwZmsqdvaZHfKPMBW+r99Xyfabp4I8Rpw+RS6o+NqVmNEgg/UPb595qePmiZWJdTgRcbKG+seaStaqFhfr3+0nOX8qyZsSZuGRcwAvIcFko2r6aIstQv233jxy3Lo1XesHFI4BV1IPSiDLwM574U5A6ZgxAyYco1h2QflHQ0cb37dwRU3/DhCAKoAA6AT14ZWzuOkXIiJbSIiAiIgIiICIiAiIgIiIGBznJpxmjROw9Oom+yju05P4z5SuHC2TMAj5W9GPUGYKvXI5HVj7DYX3nTfFOPJ5GR8OouFNKrEe9sAotm+PtOK5WZgTlJP8AutbI7UT7zyc+Wr6RlWqiiQVO10SxAAbtXYz0nFnEpVtLavpNbDff7yRycv8AM+jHYv8Am9z326bSzx3K1x+korNYB0MGAPUmxse85yyxCPPGIuRgyXarp3FA9/6zLykH1Jj1KtL8B22Ab/Ev5OBw6C7rSquoHVse1Dfr8TFxJjLMvmKFpXWmA7/oQZvV7a8cVxSYjpZWViKdTWxvoe/YGj8SZ8K81bF5j8O/lkVqA2JTbY/mRvMycz5PNyFmcIWZgCTQ0rvW9V1nscpxtkw41Pk6tK5H1llJJ2fTXpHS/sTNsxs6p06x4M8SK2UY+IBLE/w8jMe/vZr+k6SDPnvh+S56YYqylXKA4WuwhrWQOi79T8TceQYuKAxZmd2Qgq6gv6MinfHkAJK+2ofEvjzyxmrFSupysx+Dw6F6k3v6mJ/FmZE9MWRETQiIgIiICIiAiIgJhcVx3lkjy8jVvarY/vM2R/PcTPhYIutj0UtQP/u91+O8nL10IPL4+4VVZiHpTR2HX2G+/wCJpfiXxpwWTA2Ph+HLPetdYAUOf533tup27zF8TYcXC6UzKXdjryepF+2JQt+Wnf3ImoLwB4jWcWN3oEsuFS2kb1encdD/AEnlvJlenPyqLz8bxOfUhyHSG1aFOlQ1dQq1KDjcwbsAaGgDYhevX9fvLnEsvCt5bWjBgGUqwYKVB1Gx1lrzsaEg5gSA1X7E9PkmLv8AGMJkygMNwjWNB32P+0dpcyYWCqugAgbWOx3/AMzJ5TzFQDmzAaFOhd9yTXb9ZJpxKuv1gguNLjYCxek38bTLllPo3Wv4MOmjksWeouvzQuZ2PisKnax8leu9AD2kocYZbADdRuOhFi7EwzhV7Rm0laJU1+nv1meUvs3t6wc40MdGxGwZWI69D8dpsfIub8SwanYsRZILMCoABbY2KsC5rX+jIoWmOuxdkaSCOo9vzOlch8GqmRMuFy+NwjFkI+kgDJjZBvub/wA9I8d/8mm3eEOHXNh9dvp21h39XfcE7MJtqiWuG4dcahUUKo6AS7c9eGPjHSKxES2kREBERAREQERECOy86wJd5Btd7Marr0EjeJ8bcEgBOW76aVY3vVjbfoZmeJ+EfNgZcdk2CVBrUO6kjevtX3mg5/BWVlGXKoOZiUTAlhAvuWBtQOv/AJnHPLOXUTbUL444zgeMzLkxedqNnIFVRqA7rqIpj7mQfFeJOJAZOFrhkKqlYqshLq26k7mzJzmnhpuCVGZAjG0bYuGo35jOdgDdAbdJr3E5FYG9jdAKKJFdftPNlnlMnO27afxHCOzFixLE7liST83PP+ksy2p6db2mxtQ6hQBQJu9ydh95aXEMh0lWoUDuV1HqP8Svkrdtcx8DZNUSvUy4OEyD+Yb77EkV9h3k2/C4tYUHQ7Xa6u4/lNzwyKoVkVWu6puhG3br8yvktbthYs+UEKurTuuymtJ3s/NkzN4B/LyBm6tfqdLXcEbit+syuWZDkJLLpULrs+xJX8jYyV4gjISp+nqncGh1+855Z6vpm0fi4daGhWPqN0pPzQ+/tMvzdLgKPLLJeN/UAbIALHbSt3v02my+EfFbcB6DjV0c6jZGq+lhu5+D7dZ03lC8HxqnNjxqbTymBUWq2SUI7db+ZWGGOf22SVyblHE8YqvbPSmsjKzOqkmrsH0nb/8AbTp/hXh/Ow3kZ2K0A4yP6xQN1exmbyzwvw/DbYlKqV0Ot2HHuwPf5FSZxYwoAUAAbADsJ2w4rLuqkelFSsRO6iIiAiIgIiICIkdxfMWx6icTaVsliyAUO+5mWyexISI5l4l4fh/+q5X2tW3+2281zjP2jpjx6/JO50qC4BPzQB2+Zz7xbzzJx+XWFK0AAoOrSPa6Fe/5nDPnknSLklP2l+ORxSDFw2oJ1ZyKJO+1Ht0nK34jIoa3IsVuN670T0k/m4Z0A1afn1Wfv0kXxPAs523HScpnu7qd7ReDjGxl2NsSD9R6Hs9dyJdyc3zZVAOn01pcbMK/yZmHl6KPXfTsKv8AMpwnBHKT6aXoCel/5l+WPvTdxG5tWYDzW+nuRbUT+sx1wV9JYVdHpt/XabPj4AjYmh6aK119iTcyn5Sq7neut7187TPmkPJrnB5sybpkboO97DcDfapnZObZMgGv1EEMKUDcChekCxsJm8Vy52K+UQSPY9QZQYWvSybg7mx2PSZc5TazxOfNl0llAQWRp7ffeyZuXgbjOLc+Vhy6SwYr69jpHSuzbULkbwvCLlPl413AHVr3H1KNhd+3aX+P4bLwDozo+N/qxnQVsjcUa/8AEjf5GOv+EeKyZQRlfJrT6g5APUghlq7HuNj+k2aca4L9ovFAB2CP/KSUFrfUEg9Nh/SdC8O83zcUgbViB21Lpa/uDqoiejj5cfS5Y2SIETuoiIgIiICIiBSYXOeC8/C+OwCw2JFgHsSO898ZwS5N2LbCvS7L/YzlHMeJ4jLkdcByM53KIzny1U9iT6m+Zy5M/H6Tbpsb+CcWMZcnEucrfyepV3oeo3sN/wAACanzfAnDghsuBrIfIMGm0aq0mtgtAEfJMiV5Kc4bXlumCIoJyPkc0SoF7Ve57GRmTkhVWZUIQGmJur7g3tf/ABPLlZZqRFUy8wR9QUAUd2O6izS0b3P/ANzCHEBidLFip0kbdB1b2Inri2xeUcaohZjq1kksQB0oHSAPtNcwcaqh16BvSa6le83HCWdGmyZGZXU5WCXSLXQbE6iT0uUy84TEF9Gsk0Mmq1AHX0jqbkHk4Z3pQzMlA3Z7dFnkcvLChVA1t/eVMcZ7NRJ8v4/G7NmysocEsFC6QT0BAHTaXf8A1CGLZOhIIZD0boBpv43kc3LLX0qTfcsNjddJ5HKq2N7e3x8zLML3TpNcNx+NgSPSlqqsdqYrZJ+Osi+P5sEyDySG+o5AT6Sb3I+8w87LjyaW6EDeZnG4saqCtkmqIoj894mOMv8ATS3/AK49AqoRgbDKSKHtX+ZtfKv2jcaNAyuuVEbVpyopJrtqq/zNW4fgTlN2Bt95IcLj0jy3XWgtrUaWBIqr7joa+Ju5Oo1uZ5jwXEJao+FyHbIaDKzPbVtVAE0DV1N58Jc84HBgBXIbOkZCQ1aq7ey9anOPDvh9uJP8Cjo9RVyQxXuaBo0aFXvc3Lh/2ZjHRx5Hdcos61CnGx9QYLQ9PYqdxt7TcJlvykJv23/h+bYshAUtvVWjgG+m5FTPkN4Y4N8GLRkBBXbZrU0PqS9wD7HobkzPTjvXboRESgiIgIiUY1ATGzcEraqGlnGlmWg1e1/k/wBZD815ooBfzc2NVFkLhP8AdlmgcZ4zy63rLkII9CggVv1JA/Tacc+bHH2m5SOncHyPBgbXjxqrBQt/A6Hfv8zQ/wBoXF8Jj1YjkIZt1ThlVmBc22TIWOmrHQUdpoXFc4zOGGbNko3szne/i5FYMXmXWrGo6VQP337TleWWakTcmJzbgMYZfLZ/p9RerJ1HoBsBWmRRIxZCGxg1tX+ZMvwoB0qWYPub/vfWZi8l0D1EWd6H9pHySe2bRWPiwxVWtEolgBR9wPz7iZ55jj8pvKpSPpRtiRt6vnvLb8vU2fpquvzLZ4IhWqjpofgjqJn+adJDkXqDZGAHUYx01m/Yy+luoddmtlYFTVjrQkCfOYpbJWMUAp6D5rv8zxk4rKwAF2hO4NEWbN+/WLhu7ZYnlQaQxCkEUrGtidqPxdTC/eca5Diy+lwBvsQb/tMPFxr6dKUBo8tl6g9fVv33kRn4dtRLe2+/9JuOH7WyNnOPCrUHBY3Sk0V7mU4nmC4TodW3AIIIIIPT5mtZMIAsi+n4/rMjEdWmzv2vc7f4m/HDTYuU87YZQEY476aSQb+47Gb5yDxTxWoDLlcKDTUATXZlsbzl/BcErOoZtN1bG/TffabLxeXiMQR0HoLFFzj6G0WGIb32+O8iyy/5P4+gOAUhQS5fVRBIA2I+JlTivJvEvHGl88kdFZqIJHbVVHrOncnOXLjTJ5zi/qV0XqNmAqtuu89WHLL0uZbTkSkrOyiIiAiUiBBeL+Xvnxega9NsceogPQ2Brc/axOW878Ntw4Q5Gp8o1uuNbbElj1H2Xc/mhO3yy3CoSxKqSw0sSOo9j8TjnxTK7TcduI8w5LkZuHTHgYLltMRYU7EH6sh/3Hr8D4EgeZplwOVKEHUa1BrtDTFD3Fj5n0foG2w26fHbb2mDzjIuNPN8rzGS9IAFjV1onoPeTeCfrPGPnnlHJuM4x9WHG5x+YFLabGoerR/z7XJjxHg/csmJcrp5rdcSsLQGwC56CZXPPH3GMHx4vK4dDqsYV336nV7/ACKml4eVNkGTIx6bks27E/fdjOVmFT09Z+Y4SQDbtr7daHQ30o7zMfhtbGnp1AXSzUBe638i5LeE/DuXi8bY+GfGpFF1atXqsa7Iuh8TL8ZeBX4QDJkyLkUKN6INgCxt0Js13MeHW4aaXzPOtFcZ9YIDaN1Yg9QZYHMWvVoUsV0kfI6MZLcXydxjOXSQgCuWcb6SQg09qvSPuZ78O8rx5Vctlx4iN0801r62t9jQubqCDynIxDKNJ2oKe47zJThmyk+ZtZHatx950vwt4SDcOOJ4d1bIMjj+JpZBjHcivUft7y/xXKMvEXmyYwcQ0oaxhQEuiyL7/wCIu21zLPytWFANY2BsfrKY+Vlfkj+v6TrPAeAEzIxVwHVmQhhXQ7Hb4rrKP+zXIuJ2GQHIL0ooHqH+0knrM8eT6ZquRZsFbqrBupAB/wDlM3gMeV1CDI+hiPSSdLEb1V1c2PJwj43fGwvSO47j6kPyJuXgrk+DikZHXGBpIAGziyCWBqj995GGVt8fsnfTR/3zicSUQwwrlO5Gwy0dQHcd77e837kXiHiPSNSLw5pVcIG0sf8AeFb0j9JtHBeE8HD5FfAoX06HVhqDL+ejfPfvPI8JYlyHJiOgl9WkD00fqQgdQd/tO04sp3FeNS/AplB/iOrAjbStb+/XpMyUAiemTS1YlImikXKShgVJnkvBEtssDxxOb0tRo0aNXXzXecm8QcyzcTk8oZXZOp7WPsO3xOo8bwnmIVsrYq16yJPI8ePdFptJUHr+T7mcOXDLJOUtcbbgf4xUAgWLbJtV9+nSZPK+AyJlolacMATsCvQ1fQzoiciVO1miGJ72bJMj+I8NjJd7VsgHYXZP3M4/FlEeLV+FZcOdmxl0AsLkT9UvutyVx5cjOj52OVd9Ic3pJ6GZ55FpUL1A2G3aXcPLaWgJU462RqvM+IzHCeG1fwdVha/7tQH9QDIbk/CK4YGm91/JHX3m88x5CXGwPUTxynwvoJNdZvx37bp68IcKOHOtS10RV7Ua6joT8zdcXMTUh8PKyomVj4UidsZqaVElj4+rqhZs17+8ycfML7yIThzMjFhlDC4zkKZ/OugXbUjDqCR6gfcSW8N8qThcekG23tv+PboNpXFhmZjxyZx4y70aZoeetUxkSXVE6NXbieRKwPUSkQEVKxA8kSlT1EDwVlp8Vy/KQMM8GDKfuKzNqKmaGAeAX2lBwCjtM+oqNDC/dB7QOGHtM2pSo0MT93EfuwmZUVGhifuwlRwwmVUVGhYXDLgSXKipooFlQJWVgUqViVgUiViAiIgDKREAZSIgIiIFIiICIiAiIgIiIFRERAqIiIFY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Tehiskuused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8678" name="Picture 6" descr="https://encrypted-tbn3.gstatic.com/images?q=tbn:ANd9GcQiQP72NZKBoVCUYY73YhKkL4QgZ6nL7LPES3h4_t8YiNCt93w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715" r="167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Vesipüks Mallorca lähedal 11.septembil 2005.a.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t-EE" b="1" dirty="0" smtClean="0"/>
              <a:t>Vesipüks</a:t>
            </a:r>
            <a:r>
              <a:rPr lang="et-EE" dirty="0" smtClean="0"/>
              <a:t> ehk </a:t>
            </a:r>
            <a:r>
              <a:rPr lang="et-EE" b="1" dirty="0" smtClean="0"/>
              <a:t>pilvesammas</a:t>
            </a:r>
            <a:r>
              <a:rPr lang="et-EE" dirty="0" smtClean="0"/>
              <a:t> on laias tähenduses ükskõik milline tornaado vee kohal, olles tavaliselt 100 kuni 600 m läbimõõduga ümber madala rõhu keskme pöörlev keeristuul</a:t>
            </a:r>
            <a:endParaRPr lang="et-EE" dirty="0"/>
          </a:p>
        </p:txBody>
      </p:sp>
      <p:pic>
        <p:nvPicPr>
          <p:cNvPr id="30722" name="Picture 2" descr="http://upload.wikimedia.org/wikipedia/commons/thumb/3/32/Tornato_11.09.05_003.jpg/220px-Tornato_11.09.05_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ülluslik">
  <a:themeElements>
    <a:clrScheme name="Külluslik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ülluslik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ülluslik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</TotalTime>
  <Words>251</Words>
  <Application>Microsoft Office PowerPoint</Application>
  <PresentationFormat>Ekraaniseanss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18</vt:i4>
      </vt:variant>
    </vt:vector>
  </HeadingPairs>
  <TitlesOfParts>
    <vt:vector size="19" baseType="lpstr">
      <vt:lpstr>Külluslik</vt:lpstr>
      <vt:lpstr>Koonused meie ümber</vt:lpstr>
      <vt:lpstr>Koonus</vt:lpstr>
      <vt:lpstr>Käevõru</vt:lpstr>
      <vt:lpstr>Detail</vt:lpstr>
      <vt:lpstr>Slaid 5</vt:lpstr>
      <vt:lpstr>Ilupõõsad</vt:lpstr>
      <vt:lpstr>Jõulukuusk</vt:lpstr>
      <vt:lpstr>Tehiskuused</vt:lpstr>
      <vt:lpstr>Vesipüks Mallorca lähedal 11.septembil 2005.a.</vt:lpstr>
      <vt:lpstr>Paks Margareeta</vt:lpstr>
      <vt:lpstr>Alatskivi loss</vt:lpstr>
      <vt:lpstr>Alatskivi loss</vt:lpstr>
      <vt:lpstr>Tallinna hobuveski,             14.-18.saj. </vt:lpstr>
      <vt:lpstr>Kunda tsemendivabriku pudelahi</vt:lpstr>
      <vt:lpstr>Järve mõisa tuuleveski,19.saj.</vt:lpstr>
      <vt:lpstr>Djenne mošee</vt:lpstr>
      <vt:lpstr>Alberobello Itaalias </vt:lpstr>
      <vt:lpstr>Alberobello linnake oma valgete trullidega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Koonused meie ümber</dc:title>
  <dc:creator>kodu</dc:creator>
  <cp:lastModifiedBy>kodu</cp:lastModifiedBy>
  <cp:revision>12</cp:revision>
  <dcterms:created xsi:type="dcterms:W3CDTF">2014-04-27T19:19:39Z</dcterms:created>
  <dcterms:modified xsi:type="dcterms:W3CDTF">2014-04-27T21:16:15Z</dcterms:modified>
</cp:coreProperties>
</file>